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5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14325-8E83-4F77-B6FA-50493BB8A48B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34CCE-1110-452B-99FF-D983B13A4A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2-3:  Deductive  Reasoning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Goal 2.01:  Use logic and deductive reasoning to draw conclusions and solve problems.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If a number is prime, then it does not have repeated factors.</a:t>
            </a:r>
          </a:p>
          <a:p>
            <a:pPr>
              <a:buNone/>
            </a:pPr>
            <a:r>
              <a:rPr lang="en-US" dirty="0" smtClean="0"/>
              <a:t>If a number doesn’t have repeated factors then it is not a perfect square.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Conclude:  If a number is prime, it is not a perfect square.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How do you think Law of Detachment relates to Venn Diagrams for drawing conclusions?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How is Law of Syllogism similar to the Transitive Property?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Examples:  Worksheet 2-3</a:t>
            </a:r>
          </a:p>
          <a:p>
            <a:pPr>
              <a:buNone/>
            </a:pPr>
            <a:r>
              <a:rPr lang="en-US" dirty="0" smtClean="0"/>
              <a:t>Together:  1- 13, odds</a:t>
            </a:r>
          </a:p>
          <a:p>
            <a:pPr>
              <a:buNone/>
            </a:pPr>
            <a:r>
              <a:rPr lang="en-US" dirty="0" smtClean="0"/>
              <a:t>Students:  2 – 12, evens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Classwork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partner:  p 86 ( 27 -31) </a:t>
            </a:r>
          </a:p>
          <a:p>
            <a:r>
              <a:rPr lang="en-US" dirty="0" smtClean="0"/>
              <a:t>Practice 2-3 worksheet:  2 – 12 even</a:t>
            </a:r>
          </a:p>
          <a:p>
            <a:r>
              <a:rPr lang="en-US" dirty="0" smtClean="0"/>
              <a:t>Go over.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Practice 2-3:  1 – 11 odds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a quadrilateral is a square, then it contains four right angles.</a:t>
            </a:r>
          </a:p>
          <a:p>
            <a:pPr>
              <a:buNone/>
            </a:pPr>
            <a:r>
              <a:rPr lang="en-US" dirty="0" smtClean="0"/>
              <a:t>If a quadrilateral contains four right angles, then it is a rectangle.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Draw a conclusion using Law of Syllogism.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If the circus is in town, then there are tents at the fairground.</a:t>
            </a:r>
          </a:p>
          <a:p>
            <a:pPr>
              <a:buNone/>
            </a:pPr>
            <a:r>
              <a:rPr lang="en-US" dirty="0" smtClean="0"/>
              <a:t>If there are tents at the fairground, then Paul is working as a night watchman.</a:t>
            </a:r>
          </a:p>
          <a:p>
            <a:pPr>
              <a:buNone/>
            </a:pPr>
            <a:r>
              <a:rPr lang="en-US" dirty="0" smtClean="0"/>
              <a:t>The circus is in town.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Use the Laws of Detachment and Syllogism to draw a possible conclusion.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Checkpoint Quiz 1: p 88</a:t>
            </a:r>
          </a:p>
          <a:p>
            <a:r>
              <a:rPr lang="en-US" dirty="0" smtClean="0"/>
              <a:t>Standardized Test Prep: p 87 (34 – 37)</a:t>
            </a:r>
          </a:p>
          <a:p>
            <a:r>
              <a:rPr lang="en-US" dirty="0" smtClean="0"/>
              <a:t>Mixed Review: p 87 (38 – 44)</a:t>
            </a:r>
          </a:p>
          <a:p>
            <a:endParaRPr lang="en-US" dirty="0"/>
          </a:p>
          <a:p>
            <a:r>
              <a:rPr lang="en-US" dirty="0" smtClean="0"/>
              <a:t>Also don’t forget:  Mixed Review p 81 (55 – 69) due Friday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Homework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P 78 ( 2 – 22 even): overhead transparency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Practice 2-2:  Overhead transparency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b="1" dirty="0" smtClean="0"/>
              <a:t>Warm up</a:t>
            </a:r>
            <a:r>
              <a:rPr lang="en-US" dirty="0" smtClean="0"/>
              <a:t>:  Check Skills, p 82 (turn in for a grade) </a:t>
            </a:r>
          </a:p>
          <a:p>
            <a:pPr>
              <a:buNone/>
            </a:pPr>
            <a:r>
              <a:rPr lang="en-US" b="1" dirty="0" smtClean="0"/>
              <a:t>Then begin</a:t>
            </a:r>
            <a:r>
              <a:rPr lang="en-US" dirty="0" smtClean="0"/>
              <a:t>:  If-Then, Converses (back of Practice 2-2)</a:t>
            </a:r>
          </a:p>
          <a:p>
            <a:pPr>
              <a:buNone/>
            </a:pPr>
            <a:r>
              <a:rPr lang="en-US" b="1" dirty="0" smtClean="0"/>
              <a:t>If time</a:t>
            </a:r>
            <a:r>
              <a:rPr lang="en-US" dirty="0" smtClean="0"/>
              <a:t>: p 81: 55 – 69 all (mixed review) due Friday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</a:rPr>
              <a:t>How are the Law of Detachment and Law of Syllogism used to draw conclusions?</a:t>
            </a:r>
            <a:endParaRPr lang="en-US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deductive reasoning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b="1" dirty="0" smtClean="0"/>
          </a:p>
          <a:p>
            <a:pPr lvl="0">
              <a:buNone/>
            </a:pPr>
            <a:endParaRPr lang="en-US" b="1" dirty="0"/>
          </a:p>
          <a:p>
            <a:pPr lvl="0">
              <a:buNone/>
            </a:pPr>
            <a:r>
              <a:rPr lang="en-US" b="1" dirty="0" smtClean="0"/>
              <a:t>  the </a:t>
            </a:r>
            <a:r>
              <a:rPr lang="en-US" b="1" dirty="0"/>
              <a:t>process of reasoning logically from given statements to a conclusion.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Column Proofs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        </a:t>
            </a:r>
            <a:r>
              <a:rPr lang="en-US" b="1" u="sng" dirty="0" smtClean="0"/>
              <a:t>Statements</a:t>
            </a:r>
          </a:p>
          <a:p>
            <a:pPr>
              <a:buNone/>
            </a:pPr>
            <a:r>
              <a:rPr lang="en-US" dirty="0" smtClean="0"/>
              <a:t>1. </a:t>
            </a:r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r>
              <a:rPr lang="en-US" dirty="0" smtClean="0"/>
              <a:t>4.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Example on page 90: example 1 top of page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</a:t>
            </a:r>
            <a:r>
              <a:rPr lang="en-US" b="1" u="sng" dirty="0" smtClean="0"/>
              <a:t>Reasons</a:t>
            </a:r>
          </a:p>
          <a:p>
            <a:pPr marL="514350" indent="-514350">
              <a:buAutoNum type="arabicPeriod"/>
            </a:pPr>
            <a:r>
              <a:rPr lang="en-US" dirty="0" smtClean="0"/>
              <a:t>Given</a:t>
            </a:r>
          </a:p>
          <a:p>
            <a:pPr marL="514350" indent="-514350">
              <a:buNone/>
            </a:pPr>
            <a:r>
              <a:rPr lang="en-US" dirty="0"/>
              <a:t>2</a:t>
            </a:r>
            <a:r>
              <a:rPr lang="en-US" dirty="0" smtClean="0"/>
              <a:t>.  Use definition, theorem or postulate</a:t>
            </a:r>
            <a:endParaRPr lang="en-US" dirty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Paragraph Proof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on page 98: example #3 bottom of page</a:t>
            </a:r>
          </a:p>
          <a:p>
            <a:endParaRPr lang="en-US" dirty="0"/>
          </a:p>
          <a:p>
            <a:pPr>
              <a:buNone/>
            </a:pPr>
            <a:r>
              <a:rPr lang="en-US" sz="4400" dirty="0" smtClean="0"/>
              <a:t>                 </a:t>
            </a:r>
            <a:r>
              <a:rPr lang="en-US" sz="4400" u="sng" dirty="0" smtClean="0"/>
              <a:t>Flow Chart Proofs</a:t>
            </a:r>
          </a:p>
          <a:p>
            <a:pPr>
              <a:buNone/>
            </a:pPr>
            <a:r>
              <a:rPr lang="en-US" dirty="0" smtClean="0"/>
              <a:t>Example on page 123: example 1 middle of page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 of Detachment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/>
              <a:t>A law of deductive reasoning that allows you to state a conclusion when a conditional and its hypothesis are both true; the </a:t>
            </a:r>
            <a:r>
              <a:rPr lang="en-US" dirty="0">
                <a:solidFill>
                  <a:srgbClr val="FF0000"/>
                </a:solidFill>
              </a:rPr>
              <a:t>conclusion must be true also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lvl="0"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In symbolic form:  </a:t>
            </a:r>
          </a:p>
          <a:p>
            <a:pPr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  If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p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sym typeface="Symbol"/>
              </a:rPr>
              <a:t>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q is a true statement and p is true, then q is true.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M is the midpoint of a segment, then it divides the segment into two congruent segments.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M is the midpoint of AB.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Conclude: M divides AB into 2 congruent parts.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038600" y="33528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886200" y="4495800"/>
            <a:ext cx="53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 of Syllogism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en-US" dirty="0" smtClean="0"/>
              <a:t>A </a:t>
            </a:r>
            <a:r>
              <a:rPr lang="en-US" dirty="0"/>
              <a:t>law of deductive reasoning that allows you to state a conclusion from two true conditional statements when the conclusion of one statement is the hypothesis of the other statement.</a:t>
            </a:r>
          </a:p>
          <a:p>
            <a:pPr>
              <a:buNone/>
            </a:pPr>
            <a:r>
              <a:rPr lang="en-US" dirty="0">
                <a:solidFill>
                  <a:srgbClr val="FF0000"/>
                </a:solidFill>
              </a:rPr>
              <a:t>In symbolic form:</a:t>
            </a:r>
          </a:p>
          <a:p>
            <a:pPr>
              <a:buNone/>
            </a:pPr>
            <a:r>
              <a:rPr lang="en-US" dirty="0"/>
              <a:t>If p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q and q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r are true statements, </a:t>
            </a:r>
            <a:r>
              <a:rPr lang="en-US" dirty="0" smtClean="0"/>
              <a:t>then     </a:t>
            </a:r>
            <a:r>
              <a:rPr lang="en-US" dirty="0"/>
              <a:t>p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r is a true statement.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578</Words>
  <Application>Microsoft Office PowerPoint</Application>
  <PresentationFormat>On-screen Show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Section 2-3:  Deductive  Reasoning</vt:lpstr>
      <vt:lpstr>Slide 2</vt:lpstr>
      <vt:lpstr>Essential Question</vt:lpstr>
      <vt:lpstr>deductive reasoning</vt:lpstr>
      <vt:lpstr>Two Column Proofs</vt:lpstr>
      <vt:lpstr>Paragraph Proof</vt:lpstr>
      <vt:lpstr>Law of Detachment</vt:lpstr>
      <vt:lpstr>Example</vt:lpstr>
      <vt:lpstr>Law of Syllogism</vt:lpstr>
      <vt:lpstr>Example</vt:lpstr>
      <vt:lpstr>Slide 11</vt:lpstr>
      <vt:lpstr>Classwork:</vt:lpstr>
      <vt:lpstr>Individually</vt:lpstr>
      <vt:lpstr>Additional Examples</vt:lpstr>
      <vt:lpstr>Slide 15</vt:lpstr>
      <vt:lpstr>Homework: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2-3:  Deductive  Reasoning</dc:title>
  <dc:creator>kimberly sharkey</dc:creator>
  <cp:lastModifiedBy>kimberly sharkey</cp:lastModifiedBy>
  <cp:revision>7</cp:revision>
  <dcterms:created xsi:type="dcterms:W3CDTF">2010-02-09T18:58:44Z</dcterms:created>
  <dcterms:modified xsi:type="dcterms:W3CDTF">2010-02-09T20:01:51Z</dcterms:modified>
</cp:coreProperties>
</file>